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68" r:id="rId2"/>
    <p:sldId id="271" r:id="rId3"/>
    <p:sldId id="299" r:id="rId4"/>
    <p:sldId id="275" r:id="rId5"/>
    <p:sldId id="298" r:id="rId6"/>
    <p:sldId id="300" r:id="rId7"/>
    <p:sldId id="312" r:id="rId8"/>
    <p:sldId id="302" r:id="rId9"/>
    <p:sldId id="305" r:id="rId10"/>
    <p:sldId id="314" r:id="rId11"/>
    <p:sldId id="313" r:id="rId12"/>
    <p:sldId id="307" r:id="rId13"/>
    <p:sldId id="301" r:id="rId14"/>
    <p:sldId id="308" r:id="rId15"/>
    <p:sldId id="309" r:id="rId16"/>
    <p:sldId id="279" r:id="rId17"/>
    <p:sldId id="280" r:id="rId18"/>
    <p:sldId id="281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7" autoAdjust="0"/>
    <p:restoredTop sz="94162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12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8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94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428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647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4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4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9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7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7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56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2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3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93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03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2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7A72-E4AE-4DCF-AA89-D42904D1111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854F65-6C91-4CAD-9B2A-3845561DD8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6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4889" y="241300"/>
            <a:ext cx="6111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ky‡f”Qv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http://www.banglaview24.com/wp-content/uploads/2012/03/national-memorial-jatio-sriti-soud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279" y="1426380"/>
            <a:ext cx="7761961" cy="36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3234" y="5156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K¨v›Ub‡g›U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cvewjK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> ¯‹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zj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> GÛ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</a:rPr>
              <a:t>K‡jR,‡gv‡gbkvnx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SutonnyMJ" pitchFamily="2" charset="0"/>
              </a:rPr>
            </a:br>
            <a:endParaRPr lang="en-US" sz="4000" b="1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6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23834"/>
            <a:ext cx="11792122" cy="5150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wee„Z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ee©i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wbcxob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nZ¨vh‡Ái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kn‡ii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AvZ¼MÖ¯Í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Mwijv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Avµg‡Yi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N‡U †h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iv‡Z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ciw`b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mKv‡j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Zje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e„wói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û`v‡K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K‡j‡R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iBb‡KvUwU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ci‡Z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mwU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k¨vjK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gyw³‡hv×v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g›Uzi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M‡í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iBb‡Kv‡Ui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cÖZxKx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AmvaviY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gyw³‡hv×v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k¨vj‡Ki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fxZz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û`vi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mÂvwiZ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DòZv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mvnm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†`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k‡cÖg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ÑZviB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e¨Äbvgq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N‡U‡Q G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M‡í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4982" y="92974"/>
            <a:ext cx="3577829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cvV-cwiwPwZ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01009" y="1756406"/>
            <a:ext cx="6334539" cy="2642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MíwU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1995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jL‡Ki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me©‡kl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MíMÖš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ÔRvj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cœ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cœi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RvjÕ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(1997)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msKwjZ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AvLZviæ¾vgvb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iPbvmgMÖ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 †_‡K|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2083" y="156474"/>
            <a:ext cx="25659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Drm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pic>
        <p:nvPicPr>
          <p:cNvPr id="3074" name="Picture 2" descr="http://1.bp.blogspot.com/-PXreJvK_cv8/UtfmwtddNcI/AAAAAAAAEew/MPWIRWus73g/s1600/rachanasamagra-01-akhtaruzzaman-el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19" y="1418262"/>
            <a:ext cx="2533650" cy="36756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al Shopno, Shopner Jal By:Akhtaruzzaman Ilyas Book Type: Novels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757" y="1418262"/>
            <a:ext cx="2367089" cy="36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2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753837"/>
            <a:ext cx="37337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†÷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U‡g›U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717" y="1750442"/>
            <a:ext cx="2256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mvaiY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wee„wZ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2602" y="2654966"/>
            <a:ext cx="374899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†¯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úwmwdK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K¬vwmwd‡Kkb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5516" y="2650774"/>
            <a:ext cx="419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mywbw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`©ó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kÖwYKiY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wee„wZ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8002" y="3827528"/>
            <a:ext cx="3875998" cy="2755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wgmwKwiqvb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B‡jKwUwi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Uivbmdvg©vi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Zvo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w`qv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Iqvcm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hv‡b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UvBg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wcwibwmcvj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mvnveKv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KvwV‡g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M‡ibW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dKv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†MU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Zvo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wMqv|Õ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28661" y="3840228"/>
            <a:ext cx="3379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Ôwgmw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µ‡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q›Uiv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BjKwUªK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UªvÝdigvi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wcÖwÝcvj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mv‡n‡ei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evwo‡Z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MÖ‡bW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Qz‡o‡Q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†MU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†M‡Q|Õ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6500" y="346974"/>
            <a:ext cx="5092699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kãv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_© 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UxKv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7966" y="3840228"/>
            <a:ext cx="4585252" cy="30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998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7" grpId="0" animBg="1"/>
      <p:bldP spid="28" grpId="0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902" y="2721325"/>
            <a:ext cx="33171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ÔK¨vq‡m?Õ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9819" y="2665004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ÔKxfv‡e?Õ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9902" y="3670166"/>
            <a:ext cx="331719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ÔDI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Kn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mKZv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9819" y="3656300"/>
            <a:ext cx="354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Ô†mwU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AvcwbB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cv‡ib|Õ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902" y="5375829"/>
            <a:ext cx="331719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wgmwµqv›U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9820" y="5396554"/>
            <a:ext cx="7782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`y¯‹…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gyw³hy‡×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mbvevwnbx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gyw³‡hv×v‡`i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cÖwZcbœ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9902" y="1749464"/>
            <a:ext cx="3492708" cy="67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ÔZje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Avwf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nvMvÕ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52852" y="1764498"/>
            <a:ext cx="423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ÔZje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n‡e|Õ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989" y="2421602"/>
            <a:ext cx="4461814" cy="29486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76500" y="346974"/>
            <a:ext cx="5092699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kãv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_© 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UxKv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xmlns="" val="16305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7" grpId="0" animBg="1"/>
      <p:bldP spid="28" grpId="0"/>
      <p:bldP spid="29" grpId="0" animBg="1"/>
      <p:bldP spid="30" grpId="0"/>
      <p:bldP spid="33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892" y="1720788"/>
            <a:ext cx="330220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I‡qjwWs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IqvK©kc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9819" y="1730725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SvjvB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KviLvbv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892" y="2772337"/>
            <a:ext cx="330220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mvefvwm©f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A¨vKwUwfwUR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9818" y="2778347"/>
            <a:ext cx="7832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ivó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ª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we‡ivax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©µg| gyw³‡hv×v‡`i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ZrciZv‡K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1971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AwfwnZ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4892" y="3779581"/>
            <a:ext cx="330220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UªvÝcv‡i›U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39819" y="3743180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¯^”Q|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4892" y="4942748"/>
            <a:ext cx="330220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vK-WvD‡bi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ivZ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0475" y="4955081"/>
            <a:ext cx="82846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1971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25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gvP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w`evMZ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mbvevwnbx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XvKvq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fqven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aŸsmhÁ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MYnZ¨v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26" y="0"/>
            <a:ext cx="5049074" cy="26491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97000" y="308874"/>
            <a:ext cx="5092699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kãv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_© 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UxKv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xmlns="" val="18598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7" grpId="0" animBg="1"/>
      <p:bldP spid="28" grpId="0"/>
      <p:bldP spid="31" grpId="0" animBg="1"/>
      <p:bldP spid="32" grpId="0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921" y="3377123"/>
            <a:ext cx="4057828" cy="146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ivwkqvq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DB›Uvi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Rbv‡ij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gbmyb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4072" y="3377123"/>
            <a:ext cx="38224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wek¦hy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cÖPÛ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kx‡Zi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Ke‡j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wnUjv‡ii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iæk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evwnbxi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`¯Í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el©vq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Zgwb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wec¾bK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c‡owQj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nvbv`vi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evwnbx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welqwUiB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9921" y="802121"/>
            <a:ext cx="4057829" cy="222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ÔAvãym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wgiavKv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Ni</a:t>
            </a:r>
          </a:p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hv‡b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nvMv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Avwf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GK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K‡b©j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cuIQ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wMqv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me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cidmi‡Kv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w`qv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dIib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AvB‡q|Õ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34072" y="750833"/>
            <a:ext cx="6437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ÔAvãym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g„avi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Avcwb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K‡Y©j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mv‡ne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g‡a¨B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G‡m‡Qb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cÖ‡dmi‡K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W‡K‡Qb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ZvovZvwo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Avmyb|Õ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0800" y="0"/>
            <a:ext cx="3404709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kãv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_© I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UxKv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: </a:t>
            </a:r>
          </a:p>
        </p:txBody>
      </p:sp>
      <p:pic>
        <p:nvPicPr>
          <p:cNvPr id="7170" name="Picture 2" descr="https://encrypted-tbn3.gstatic.com/images?q=tbn:ANd9GcTM5jR8lFn10ugIIZxvzDzwCPR1fVS0h06YUkVf3IALdiI1I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533" y="3028820"/>
            <a:ext cx="4135467" cy="36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5" grpId="0" animBg="1"/>
      <p:bldP spid="36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319564"/>
            <a:ext cx="2902076" cy="2664936"/>
            <a:chOff x="71418" y="23808"/>
            <a:chExt cx="3005145" cy="2362200"/>
          </a:xfrm>
        </p:grpSpPr>
        <p:pic>
          <p:nvPicPr>
            <p:cNvPr id="27" name="Picture 2" descr="G:\Animated Symbol\everyone_has_an_idea_md_w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8" y="23808"/>
              <a:ext cx="3005145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14366" y="2028824"/>
              <a:ext cx="21031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95600" y="876180"/>
            <a:ext cx="5676900" cy="2097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`j-K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AvLZviæ¾vgvb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e¨w³-Rxe‡bi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406874" y="3366537"/>
            <a:ext cx="4170143" cy="2354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`j-M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AvLZviæ¾vgvb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MíMÖš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 I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Dcb¨vm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26924" y="3277637"/>
            <a:ext cx="4205804" cy="2354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`j-L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AvLZviæ¾vgvb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mvwnZ¨PP©vi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aiY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‡”Q` ˆ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5383" y="156474"/>
            <a:ext cx="256592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092199" y="135646"/>
            <a:ext cx="3911600" cy="6722354"/>
            <a:chOff x="52382" y="45579"/>
            <a:chExt cx="2576491" cy="2348421"/>
          </a:xfrm>
        </p:grpSpPr>
        <p:pic>
          <p:nvPicPr>
            <p:cNvPr id="28" name="Picture 2" descr="http://content.presentermedia.com/files/animsp/00013000/13769/figure_looking_observing_md_w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2" y="45579"/>
              <a:ext cx="2576491" cy="2348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514350" y="2057399"/>
              <a:ext cx="182880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9530" y="861390"/>
            <a:ext cx="96080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1| AvLZviæ¾vgvb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Rb¥MÖnY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2| AvLZviæ¾vgvb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wcZ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wbevm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3| AvLZviæ¾vgvb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wcZv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gvZvi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4| AvLZviæ¾vgvb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wcZ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…`Ë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5| AvLZviæ¾vgvb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ckv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6| AvLZviæ¾vgvb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cuvPwU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QvUMí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KZwU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Mí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msKwjZ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7| AvLZviæ¾vgvb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Bwjqv‡mi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Dcb¨vm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ywUi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8|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MíwU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9|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MíwU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msKwjZ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10| †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MíwU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iwPZ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i="1" dirty="0">
                <a:latin typeface="SutonnyMJ" pitchFamily="2" charset="0"/>
                <a:cs typeface="SutonnyMJ" pitchFamily="2" charset="0"/>
              </a:rPr>
              <a:t>11|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3200" b="1" i="1" dirty="0">
                <a:latin typeface="SutonnyMJ" pitchFamily="2" charset="0"/>
                <a:cs typeface="SutonnyMJ" pitchFamily="2" charset="0"/>
              </a:rPr>
              <a:t> K_K †K?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54983" y="92974"/>
            <a:ext cx="2565926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g~j¨vqb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0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554" y="2812128"/>
            <a:ext cx="7572446" cy="3794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9457" y="1066175"/>
            <a:ext cx="7644984" cy="137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cov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gyw³hy‡×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4982" y="92974"/>
            <a:ext cx="4279317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91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Krisnochura 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57"/>
            <a:ext cx="12190564" cy="68544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73306" y="478443"/>
            <a:ext cx="625039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mevB‡K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2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4983" y="86240"/>
            <a:ext cx="2565926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NvlYv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06" y="1479685"/>
            <a:ext cx="4163479" cy="4590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895" y="2246442"/>
            <a:ext cx="4201146" cy="3150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028" y="2188357"/>
            <a:ext cx="4744784" cy="31598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406" y="2107053"/>
            <a:ext cx="4942406" cy="3605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0405" y="1044215"/>
            <a:ext cx="5069299" cy="5734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222" y="6269813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... .. .. ..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3622" y="750276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... .. .. ..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1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28443" y="2003768"/>
            <a:ext cx="40350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7200" b="1" dirty="0" err="1">
                <a:latin typeface="SutonnyMJ" pitchFamily="2" charset="0"/>
                <a:cs typeface="SutonnyMJ" pitchFamily="2" charset="0"/>
              </a:rPr>
              <a:t>iBb‡KvU</a:t>
            </a:r>
            <a:r>
              <a:rPr lang="en-US" sz="7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AvLZviæ¾vgvb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9383" y="479384"/>
            <a:ext cx="2565926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NvlYv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30553" y="0"/>
            <a:ext cx="3061447" cy="1264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</a:rPr>
              <a:t>রেইনকোট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</a:rPr>
              <a:t>৪/১</a:t>
            </a:r>
            <a:endParaRPr lang="en-US" sz="32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5000" y="2349500"/>
            <a:ext cx="9563099" cy="39624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1| 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jL‡Ki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mvwnZ¨Kg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M‡í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AcÖPwjZ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KwVb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Ô†iBb‡KvUÕ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¯‘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ms‡ÿ‡c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|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1155700"/>
            <a:ext cx="4218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09900" y="377784"/>
            <a:ext cx="4089399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wkLbdj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6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932" y="1964757"/>
            <a:ext cx="2666898" cy="39713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61252" y="766376"/>
            <a:ext cx="5022574" cy="89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¥: 1943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12B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deªæqvwi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MvBevÜvi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MvwUqv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gvgvevwo‡Z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43548" y="1833472"/>
            <a:ext cx="4580922" cy="911773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wbevm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e¸ov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kn‡ii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DcK‡É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bviæwj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1565" y="4436184"/>
            <a:ext cx="4539042" cy="1486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mvwnZ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PP©vi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HwZn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ivRbxwZ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A_©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vwi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`ª¨,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eÂbv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6682" y="2680631"/>
            <a:ext cx="4539042" cy="1635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Rxeb‡K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mvgwMÖKfv‡e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cig m~²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gb¯ÍvwË¡K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D‡b¥vPb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Mfxi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ÿZvq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6292" y="1793156"/>
            <a:ext cx="4529432" cy="800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¨: 1997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4Vv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Rvbyqvwi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K¨vÝv‡i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356914" y="2933314"/>
            <a:ext cx="4567556" cy="868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we.Gg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gvZv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gwiqg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1565" y="6056310"/>
            <a:ext cx="11857224" cy="717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wcZ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…`Ë </a:t>
            </a:r>
            <a:r>
              <a:rPr lang="en-US" sz="2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AvLZviæ¾vgvb †</a:t>
            </a:r>
            <a:r>
              <a:rPr lang="en-US" sz="2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2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K_vmvwn‡Z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AvLZviæ¾vgvb </a:t>
            </a:r>
            <a:r>
              <a:rPr lang="en-US" sz="2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Bwjqvm</a:t>
            </a:r>
            <a:r>
              <a:rPr lang="en-US" sz="2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390155" y="5053990"/>
            <a:ext cx="4558634" cy="868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ckv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343548" y="3931292"/>
            <a:ext cx="4475990" cy="955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œvZK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¯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œvZ‡KvËi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</a:t>
            </a:r>
            <a:r>
              <a:rPr lang="en-US" sz="28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K|</a:t>
            </a:r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16983" y="181874"/>
            <a:ext cx="256592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jLK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15430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871896" y="999367"/>
            <a:ext cx="7270229" cy="825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Dcb¨vm</a:t>
            </a:r>
            <a:r>
              <a:rPr lang="en-US" sz="36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ÔwP‡j‡KvVvi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mcvBÕ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Ô†LvqvebvgvÕ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02683" y="0"/>
            <a:ext cx="2565926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mvwnZ¨Kg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http://www.boi-mela.com/_FPageB/Book4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647" y="1960819"/>
            <a:ext cx="3290027" cy="46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oi-mela.com/_FPageb/Book16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593" y="2011619"/>
            <a:ext cx="3386277" cy="46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08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43927" y="982360"/>
            <a:ext cx="4031423" cy="825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cÖeÜ</a:t>
            </a:r>
            <a:r>
              <a:rPr lang="en-US" sz="5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9783" y="194574"/>
            <a:ext cx="2565926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mvwnZ¨Kg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30" name="Picture 6" descr="https://lh5.googleusercontent.com/-9R0oJ442yzk/Uw8kn-buU1I/AAAAAAABL78/AZVUX8zuQgc/s800/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6" t="1458" r="6003" b="3020"/>
          <a:stretch/>
        </p:blipFill>
        <p:spPr bwMode="auto">
          <a:xfrm>
            <a:off x="2522806" y="1913835"/>
            <a:ext cx="5022166" cy="46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47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8900" y="5624513"/>
            <a:ext cx="16002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4931" y="5953242"/>
            <a:ext cx="11914791" cy="850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MíMÖš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’: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ÔAb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Ab¨ ¯^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iÕ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Ô†LvqvwiÕ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Ô`yafv‡Z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DrcvZÕ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Ô†`vR‡Li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IgÕ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ÔRvj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cœ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¯^‡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cœi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RvjÕ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54983" y="92974"/>
            <a:ext cx="2565926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mvwnZ¨Kg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Dudh Bhate Utpat By:Akhtaruzzaman Ilyas Book Type: Novels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783" y="1696698"/>
            <a:ext cx="2587625" cy="36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jokher Om By:Akhtaruzzaman Ilyas Book Type: Novels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731" y="1696698"/>
            <a:ext cx="2425899" cy="36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al Shopno, Shopner Jal By:Akhtaruzzaman Ilyas Book Type: Novels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2754" y="1696698"/>
            <a:ext cx="2367089" cy="36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uplbooks.com/sites/default/files/%20%E0%A6%98%E0%A6%B0%E0%A7%87%20%E0%A6%85%E0%A6%A8%E0%A7%8D%E0%A6%AF%20%E0%A6%B8%E0%A7%8D%E0%A6%AC%E0%A6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5" y="1696698"/>
            <a:ext cx="2399168" cy="36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uplbooks.com/sites/default/files/%20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652" y="1696697"/>
            <a:ext cx="2275507" cy="36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9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163499" y="889399"/>
            <a:ext cx="3879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66" y="1404517"/>
            <a:ext cx="11792122" cy="5150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gyw³hy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‡×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cwiw¯’wZ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MíwU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iwPZ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gyw³hy‡×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†kl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gyw³‡hv×v‡`i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Mwijv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AvµgY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welqÑ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mvg‡b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Mwijv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Avµg‡Yi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e`y¨wZK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UªvÝdg©vi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aŸsm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cwi‡cÖwÿ‡Z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mbvevwnbx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wkÿK‡`i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Zje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Zv‡`i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†_‡K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û`v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Ave`yj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mvËvi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g„av‡K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MÖßvi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wbh©vZb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Pvwj‡q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gyw³‡hv×v‡`i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mÜvb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Póv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byiæj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û`v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K_K|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Revwb‡Z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M‡íi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NUbvewj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wee„Z</a:t>
            </a:r>
            <a:r>
              <a:rPr lang="en-US" sz="4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4983" y="92974"/>
            <a:ext cx="3443358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cvV-cwiwPwZ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2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1049</Words>
  <Application>Microsoft Office PowerPoint</Application>
  <PresentationFormat>Custom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K¨v›Ub‡g›U cvewjK ¯‹zj GÛ K‡jR,‡gv‡gbkvnx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Lotus computer</cp:lastModifiedBy>
  <cp:revision>102</cp:revision>
  <dcterms:created xsi:type="dcterms:W3CDTF">2014-06-22T14:56:08Z</dcterms:created>
  <dcterms:modified xsi:type="dcterms:W3CDTF">2016-12-23T05:57:34Z</dcterms:modified>
</cp:coreProperties>
</file>